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9ABEC-7886-8E40-76D4-37AE97D205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D89802-85E8-806C-B412-2200990C53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1B0AE-7A62-FF06-EC47-486FC6258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E7F9B-5861-0D76-4C92-8BE8794F5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6E391-A699-FB09-3BC8-E922A598C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71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2E52-D22E-D35E-0E58-A267A818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721849-D11C-0F2F-1CC8-71E75E4CC7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04CFD-5A09-8984-93CF-BAE1CFC9B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86D71-FA97-F59C-B192-CDCEB18E2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57163-AC7F-8935-BE6C-DB35F75D4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575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C375A7-A1BB-C0D8-1510-D613AE21B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C96BD-C43F-81B8-0FC9-18156F4B3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2C813-9624-12FC-3265-54BA28145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3B581-0B82-4F93-B3BB-2E3A325F7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981D8-62D2-EB97-3878-260C16124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33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CA3FB-02D5-38FE-5693-4F4F6225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69662-94E1-F90D-1F42-A7991036C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5B68F-BDDA-5B33-1970-9E6E88E8E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02472-1127-2E8B-C217-1676EDD01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502B4-5FC3-7E55-F299-87D0C5E50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571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D5A7F-F95E-F654-07FF-D889812C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0B30C-36C2-138D-8732-BED5E5A90E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75C36-2AE1-76E1-8423-168354C72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5C37A-8FBC-8FDB-9FC3-F37F50D53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6FB85-C57C-D97D-F4CC-76F2F130E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855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1BBEE-32B3-86F7-D7BB-FC6744487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F4EF1-F8BD-2C58-DFBF-BE8936611A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32DD89-4C4D-FF85-CDE9-BD0021EB9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BD788-75D3-F638-5C35-0E67F5508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4D8A83-8716-CC67-909B-A60383880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6CA28-439C-D0A3-D555-DFBE4F3F1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002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FEE13-BAFA-9D2F-B538-5CD152C31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CCBC03-5AC3-7864-13E1-6CEE65E88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36D88-2DE6-5202-6FC5-6C267EA38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A4FC6B-6C2E-9DB5-EF5F-BF59CE2437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9098FF-9583-87A1-31F3-6B5D2BF536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C68DC0-1F1F-F935-1339-7EE1542BC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7AE261-4784-820A-5FF2-AB152B4A8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371ADE-18B2-B0E1-0563-07113BCB5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31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F3F32-B577-C5AD-FADF-2E466BF7F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318BD3-C8BC-885C-9AB4-D41E2554F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507FE4-5719-F360-8EB1-7639D890F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7964A3-CE71-9F99-8633-47CB2CBC9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5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EE83BA-9A36-29ED-DAB4-D2BA4157C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7CCC10-A7B7-D63C-BD90-B4AA77925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BE4B7D-DA6A-B78C-7934-312EA04E6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95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3A91D-BBAF-C36B-1593-9A9594AE3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2C45D-2682-F3D6-238D-1A54EDBE3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20C1EA-B54F-5DA2-23E2-1077121D2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981EA-5A4E-6212-E058-792E22BA7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C2043D-95D8-9E56-D233-0A3FE1B36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0E05DB-31FA-A932-E535-9E6E1BAA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76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5C577-4513-2ADC-E342-9514FA60C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B0436D-0C17-7BEA-62DE-8CF28F791F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3F4816-1045-3C44-17AC-983CA8779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E4BAE1-9AD9-6DEA-74CD-1C0D71798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B1702F-0425-C59A-4D47-663CA9FCC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E1CFF-4E79-679B-7F83-B111A6B6A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15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7325EF-A660-AC92-CDC9-779B0C4D1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BB611-7AC2-DFE0-6050-EFA86A219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14F93-C998-E16F-07C6-12411C0A2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779393-E330-4DA4-8BA1-348B9FAB40AD}" type="datetimeFigureOut">
              <a:rPr lang="en-US" smtClean="0"/>
              <a:t>4/18/2024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F6840-6C8A-33D9-F1B6-72809DAAA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07620-465A-5F4D-BCF2-6583DE2322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8E45F-2566-4B3F-B9E5-D31A37156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12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612E8-FF7A-9EDD-A798-B1B9B4CBE0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3BE50E-7F35-712B-7D73-7996C5857C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A900CD-AC59-583C-5952-C1271BC7DF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56" b="23333"/>
          <a:stretch/>
        </p:blipFill>
        <p:spPr bwMode="auto">
          <a:xfrm>
            <a:off x="43741" y="769435"/>
            <a:ext cx="12103655" cy="544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5E1A18-BED7-F93C-ECF4-B8E76379B322}"/>
              </a:ext>
            </a:extLst>
          </p:cNvPr>
          <p:cNvSpPr/>
          <p:nvPr/>
        </p:nvSpPr>
        <p:spPr>
          <a:xfrm>
            <a:off x="171730" y="4996137"/>
            <a:ext cx="2048256" cy="14847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88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Letcher, Benjamin</dc:creator>
  <cp:lastModifiedBy>Letcher, Benjamin</cp:lastModifiedBy>
  <cp:revision>1</cp:revision>
  <dcterms:created xsi:type="dcterms:W3CDTF">2024-04-18T18:04:53Z</dcterms:created>
  <dcterms:modified xsi:type="dcterms:W3CDTF">2024-04-18T18:07:36Z</dcterms:modified>
</cp:coreProperties>
</file>

<file path=docProps/thumbnail.jpeg>
</file>